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Roboto" panose="02000000000000000000" pitchFamily="2" charset="0"/>
      <p:regular r:id="rId14"/>
    </p:embeddedFont>
    <p:embeddedFont>
      <p:font typeface="Roboto Slab" pitchFamily="2" charset="0"/>
      <p:regular r:id="rId15"/>
    </p:embeddedFont>
    <p:embeddedFont>
      <p:font typeface="Roboto Slab Light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9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5959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0B94D-73D3-F017-C414-5BDA579A5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C10184-7A1A-5EB8-E40E-2D346793FA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B06AC4-7768-8051-7087-9323E80080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B3FD59-5DAD-1283-1683-18D7396CB9C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0116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Employee Performance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Project Presentation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3759"/>
            <a:ext cx="59137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Success Metrics &amp; ROI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79514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15%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885825" y="3811310"/>
            <a:ext cx="28638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Productivity Increase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301728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Expected improvement in overall employee performance within six months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779514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25%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125278" y="3811310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Absenteeism Reduction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4656058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decrease in unscheduled absences through wellness initiatives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779514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40%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490341" y="3811310"/>
            <a:ext cx="29812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Training Participation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4301728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Increased engagement in professional development programs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779514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20%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788491" y="3811310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Retention Improvement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465605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Reduced attrition rate in high-risk roles and departments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99991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metrics will be continuously tracked through our Power BI dashboard, providing real-time visibility into program effectiveness and enabling agile adjustments to our HR strategy.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14970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437280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Ready to transform HR decision-making with data-driven insights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03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Objective &amp; Scope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12745"/>
            <a:ext cx="6407944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139559"/>
            <a:ext cx="29775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Performance Analysis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629978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employee performance metrics across all departments to identify patterns and opportunities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912745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7" name="Text 5"/>
          <p:cNvSpPr/>
          <p:nvPr/>
        </p:nvSpPr>
        <p:spPr>
          <a:xfrm>
            <a:off x="7655362" y="3139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KPI Monitoring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362" y="3629978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Track critical HR and productivity indicators to measure organizational health and efficiency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09411"/>
            <a:ext cx="6407944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50362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Talent Insights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526643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top performers and improvement areas to optimize workforce potential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809411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13" name="Text 11"/>
          <p:cNvSpPr/>
          <p:nvPr/>
        </p:nvSpPr>
        <p:spPr>
          <a:xfrm>
            <a:off x="7655362" y="50362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Decisions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362" y="5526643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 data-driven HR decision making with actionable insights and clear visualizations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76149"/>
            <a:ext cx="73129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Source &amp; Methodology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Foundation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43304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Employee HR records and performance data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2381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historical datasets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4324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performance metrics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Technical Approach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343304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Desktop for development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2381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data cleaning and modeling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0432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 DAX measures for calculations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84835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visualizations and filters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33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KPIs Tracked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35768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57720" y="2527102"/>
            <a:ext cx="30438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Employee Productivity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757720" y="3017520"/>
            <a:ext cx="319468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Measuring output efficiency, goal achievement, and overall contribution to organizational objectives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335768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9823" y="2527102"/>
            <a:ext cx="319468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Attendance &amp; Absenteeism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199823" y="3371850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Tracking presence patterns, sick days, and identifying potential engagement issues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335768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641925" y="2527102"/>
            <a:ext cx="319468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Training Hours Completed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641925" y="3371850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Monitoring professional development investment and skill enhancement activities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922758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757720" y="51140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Performance Ratings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757720" y="5604510"/>
            <a:ext cx="319468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Evaluating individual and team performance through structured assessment frameworks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5893" y="4922758"/>
            <a:ext cx="680442" cy="68044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199823" y="51140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Attrition Rate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6199823" y="5604510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Analyzing retention trends and identifying factors contributing to employee departure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6879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Dashboard Visuals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1638538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43219"/>
            <a:ext cx="7556421" cy="22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2085261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KPI Cards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793790" y="2502098"/>
            <a:ext cx="75564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Quick performance overview with key metrics at a glance for immediate insights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793790" y="3147774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5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433167"/>
            <a:ext cx="7556421" cy="228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3594497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Department Charts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793790" y="4011335"/>
            <a:ext cx="75564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Comparative performance analysis across different organizational units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793790" y="4657011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5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923234"/>
            <a:ext cx="7556421" cy="228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510373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Monthly Trends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793790" y="5520571"/>
            <a:ext cx="75564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Time-series analysis showing attendance patterns and rating evolution</a:t>
            </a:r>
            <a:endParaRPr lang="en-US" sz="1500" dirty="0"/>
          </a:p>
        </p:txBody>
      </p:sp>
      <p:sp>
        <p:nvSpPr>
          <p:cNvPr id="16" name="Text 10"/>
          <p:cNvSpPr/>
          <p:nvPr/>
        </p:nvSpPr>
        <p:spPr>
          <a:xfrm>
            <a:off x="793790" y="6166247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04</a:t>
            </a:r>
            <a:endParaRPr lang="en-US" sz="150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413183"/>
            <a:ext cx="7556421" cy="2286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93790" y="6612969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Retention Insights</a:t>
            </a:r>
            <a:endParaRPr lang="en-US" sz="1850" dirty="0"/>
          </a:p>
        </p:txBody>
      </p:sp>
      <p:sp>
        <p:nvSpPr>
          <p:cNvPr id="19" name="Text 12"/>
          <p:cNvSpPr/>
          <p:nvPr/>
        </p:nvSpPr>
        <p:spPr>
          <a:xfrm>
            <a:off x="793790" y="7029807"/>
            <a:ext cx="75564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Attrition analysis with predictive indicators and risk assessment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6008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Findings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1499235"/>
            <a:ext cx="7556421" cy="1381482"/>
          </a:xfrm>
          <a:prstGeom prst="roundRect">
            <a:avLst>
              <a:gd name="adj" fmla="val 7943"/>
            </a:avLst>
          </a:prstGeom>
          <a:solidFill>
            <a:srgbClr val="202733"/>
          </a:solidFill>
          <a:ln w="22860">
            <a:solidFill>
              <a:srgbClr val="66A8E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7330" y="1499235"/>
            <a:ext cx="91440" cy="1381482"/>
          </a:xfrm>
          <a:prstGeom prst="roundRect">
            <a:avLst>
              <a:gd name="adj" fmla="val 29767"/>
            </a:avLst>
          </a:prstGeom>
          <a:solidFill>
            <a:srgbClr val="66A8EE"/>
          </a:solidFill>
          <a:ln/>
        </p:spPr>
      </p:sp>
      <p:sp>
        <p:nvSpPr>
          <p:cNvPr id="6" name="Text 3"/>
          <p:cNvSpPr/>
          <p:nvPr/>
        </p:nvSpPr>
        <p:spPr>
          <a:xfrm>
            <a:off x="6553081" y="1703546"/>
            <a:ext cx="289393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Top Performer Recognition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53081" y="2095857"/>
            <a:ext cx="707921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Identified high-achieving employees across all departments, revealing consistent patterns in productivity and quality metrics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280190" y="3062168"/>
            <a:ext cx="7556421" cy="1381482"/>
          </a:xfrm>
          <a:prstGeom prst="roundRect">
            <a:avLst>
              <a:gd name="adj" fmla="val 7943"/>
            </a:avLst>
          </a:prstGeom>
          <a:solidFill>
            <a:srgbClr val="202733"/>
          </a:solidFill>
          <a:ln w="22860">
            <a:solidFill>
              <a:srgbClr val="66A8E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257330" y="3062168"/>
            <a:ext cx="91440" cy="1381482"/>
          </a:xfrm>
          <a:prstGeom prst="roundRect">
            <a:avLst>
              <a:gd name="adj" fmla="val 29767"/>
            </a:avLst>
          </a:prstGeom>
          <a:solidFill>
            <a:srgbClr val="66A8EE"/>
          </a:solidFill>
          <a:ln/>
        </p:spPr>
      </p:sp>
      <p:sp>
        <p:nvSpPr>
          <p:cNvPr id="10" name="Text 7"/>
          <p:cNvSpPr/>
          <p:nvPr/>
        </p:nvSpPr>
        <p:spPr>
          <a:xfrm>
            <a:off x="6553081" y="3266480"/>
            <a:ext cx="245709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Absenteeism Concerns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553081" y="3658791"/>
            <a:ext cx="707921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Discovered elevated absence rates in specific teams, indicating potential workload or engagement challenges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6280190" y="4625102"/>
            <a:ext cx="7556421" cy="1381482"/>
          </a:xfrm>
          <a:prstGeom prst="roundRect">
            <a:avLst>
              <a:gd name="adj" fmla="val 7943"/>
            </a:avLst>
          </a:prstGeom>
          <a:solidFill>
            <a:srgbClr val="202733"/>
          </a:solidFill>
          <a:ln w="22860">
            <a:solidFill>
              <a:srgbClr val="66A8E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57330" y="4625102"/>
            <a:ext cx="91440" cy="1381482"/>
          </a:xfrm>
          <a:prstGeom prst="roundRect">
            <a:avLst>
              <a:gd name="adj" fmla="val 29767"/>
            </a:avLst>
          </a:prstGeom>
          <a:solidFill>
            <a:srgbClr val="66A8EE"/>
          </a:solidFill>
          <a:ln/>
        </p:spPr>
      </p:sp>
      <p:sp>
        <p:nvSpPr>
          <p:cNvPr id="14" name="Text 11"/>
          <p:cNvSpPr/>
          <p:nvPr/>
        </p:nvSpPr>
        <p:spPr>
          <a:xfrm>
            <a:off x="6553081" y="482941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Training Impact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553081" y="5221724"/>
            <a:ext cx="707921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correlation between training hours completed and improved performance ratings across all employee levels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6280190" y="6188035"/>
            <a:ext cx="7556421" cy="1381482"/>
          </a:xfrm>
          <a:prstGeom prst="roundRect">
            <a:avLst>
              <a:gd name="adj" fmla="val 7943"/>
            </a:avLst>
          </a:prstGeom>
          <a:solidFill>
            <a:srgbClr val="202733"/>
          </a:solidFill>
          <a:ln w="22860">
            <a:solidFill>
              <a:srgbClr val="66A8EE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257330" y="6188035"/>
            <a:ext cx="91440" cy="1381482"/>
          </a:xfrm>
          <a:prstGeom prst="roundRect">
            <a:avLst>
              <a:gd name="adj" fmla="val 29767"/>
            </a:avLst>
          </a:prstGeom>
          <a:solidFill>
            <a:srgbClr val="66A8EE"/>
          </a:solidFill>
          <a:ln/>
        </p:spPr>
      </p:sp>
      <p:sp>
        <p:nvSpPr>
          <p:cNvPr id="18" name="Text 15"/>
          <p:cNvSpPr/>
          <p:nvPr/>
        </p:nvSpPr>
        <p:spPr>
          <a:xfrm>
            <a:off x="6553081" y="6392347"/>
            <a:ext cx="240661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Attrition Risk Patterns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553081" y="6784658"/>
            <a:ext cx="707921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Detected concerning turnover trends in specific roles, highlighting retention vulnerabilities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2C1A6-658A-86CE-5ED6-3F712D550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D34C825-DB46-4E10-C59B-C7E37E6F4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7DAE779-9636-BA94-6CB0-54BF211BD4C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486" t="22426" r="24507" b="14093"/>
          <a:stretch>
            <a:fillRect/>
          </a:stretch>
        </p:blipFill>
        <p:spPr>
          <a:xfrm>
            <a:off x="-1" y="0"/>
            <a:ext cx="14630401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87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1768"/>
            <a:ext cx="86963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 &amp; Recommendations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74175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200989"/>
            <a:ext cx="28973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Recognize Excellence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2691408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recognition programs for top performers to maintain motivation and set benchmarks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335060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3561874"/>
            <a:ext cx="29002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Address Absenteeism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052292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Launch targeted HR initiatives including wellness programs and workload assessments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54674" y="4922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Expand Training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154674" y="5413177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 investment in professional development programs to boost overall performance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056828"/>
            <a:ext cx="1134070" cy="13608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154674" y="62836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Retention Focus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2154674" y="6774061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specialized retention strategies for high-risk roles and departments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0802"/>
            <a:ext cx="6173748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Implementation Timeline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509742" y="1644848"/>
            <a:ext cx="22860" cy="5883950"/>
          </a:xfrm>
          <a:prstGeom prst="roundRect">
            <a:avLst>
              <a:gd name="adj" fmla="val 133954"/>
            </a:avLst>
          </a:prstGeom>
          <a:solidFill>
            <a:srgbClr val="585F6B"/>
          </a:solidFill>
          <a:ln/>
        </p:spPr>
      </p:sp>
      <p:sp>
        <p:nvSpPr>
          <p:cNvPr id="5" name="Shape 2"/>
          <p:cNvSpPr/>
          <p:nvPr/>
        </p:nvSpPr>
        <p:spPr>
          <a:xfrm>
            <a:off x="6716494" y="1862971"/>
            <a:ext cx="612338" cy="22860"/>
          </a:xfrm>
          <a:prstGeom prst="roundRect">
            <a:avLst>
              <a:gd name="adj" fmla="val 133954"/>
            </a:avLst>
          </a:prstGeom>
          <a:solidFill>
            <a:srgbClr val="585F6B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30" y="1644848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6356628" y="1683068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530465" y="1714976"/>
            <a:ext cx="330624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Phase 1: Immediate Actions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30465" y="2156222"/>
            <a:ext cx="6306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Launch recognition program and begin absenteeism analysis within 30 days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6494" y="3436025"/>
            <a:ext cx="612338" cy="22860"/>
          </a:xfrm>
          <a:prstGeom prst="roundRect">
            <a:avLst>
              <a:gd name="adj" fmla="val 133954"/>
            </a:avLst>
          </a:prstGeom>
          <a:solidFill>
            <a:srgbClr val="585F6B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30" y="3217902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2" name="Text 9"/>
          <p:cNvSpPr/>
          <p:nvPr/>
        </p:nvSpPr>
        <p:spPr>
          <a:xfrm>
            <a:off x="6356628" y="3256121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530465" y="3288030"/>
            <a:ext cx="37298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Phase 2: Program Development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530465" y="3729276"/>
            <a:ext cx="6306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 comprehensive training curricula and retention strategies over 60 days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6494" y="5009078"/>
            <a:ext cx="612338" cy="22860"/>
          </a:xfrm>
          <a:prstGeom prst="roundRect">
            <a:avLst>
              <a:gd name="adj" fmla="val 133954"/>
            </a:avLst>
          </a:prstGeom>
          <a:solidFill>
            <a:srgbClr val="585F6B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30" y="4790956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6356628" y="4829175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530465" y="4861084"/>
            <a:ext cx="3017639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Phase 3: Full Deployment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530465" y="5302329"/>
            <a:ext cx="6306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Roll out all initiatives and establish ongoing monitoring systems within 90 days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6494" y="6582132"/>
            <a:ext cx="612338" cy="22860"/>
          </a:xfrm>
          <a:prstGeom prst="roundRect">
            <a:avLst>
              <a:gd name="adj" fmla="val 133954"/>
            </a:avLst>
          </a:prstGeom>
          <a:solidFill>
            <a:srgbClr val="585F6B"/>
          </a:solidFill>
          <a:ln/>
        </p:spPr>
      </p:sp>
      <p:sp>
        <p:nvSpPr>
          <p:cNvPr id="21" name="Shape 18"/>
          <p:cNvSpPr/>
          <p:nvPr/>
        </p:nvSpPr>
        <p:spPr>
          <a:xfrm>
            <a:off x="6280130" y="6364010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22" name="Text 19"/>
          <p:cNvSpPr/>
          <p:nvPr/>
        </p:nvSpPr>
        <p:spPr>
          <a:xfrm>
            <a:off x="6356628" y="6402229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530465" y="6434138"/>
            <a:ext cx="411837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Phase 4: Continuous Improvement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530465" y="6875383"/>
            <a:ext cx="6306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 assessment and refinement of programs based on dashboard insights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503</Words>
  <Application>Microsoft Office PowerPoint</Application>
  <PresentationFormat>Custom</PresentationFormat>
  <Paragraphs>103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Roboto Slab</vt:lpstr>
      <vt:lpstr>Roboto</vt:lpstr>
      <vt:lpstr>Roboto Slab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sathish s</cp:lastModifiedBy>
  <cp:revision>3</cp:revision>
  <dcterms:created xsi:type="dcterms:W3CDTF">2025-09-29T15:47:53Z</dcterms:created>
  <dcterms:modified xsi:type="dcterms:W3CDTF">2025-09-29T15:52:35Z</dcterms:modified>
</cp:coreProperties>
</file>